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63" r:id="rId7"/>
    <p:sldId id="260" r:id="rId8"/>
    <p:sldId id="261" r:id="rId9"/>
    <p:sldId id="267" r:id="rId10"/>
    <p:sldId id="258" r:id="rId11"/>
    <p:sldId id="259" r:id="rId12"/>
    <p:sldId id="262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76" y="-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 van Alfen-Roelofsen" userId="6b387d63-a8df-491e-909c-6e5fb70092c1" providerId="ADAL" clId="{B5DCEDAD-DCFC-4032-B389-B5F79D6CB2D0}"/>
    <pc:docChg chg="undo redo custSel addSld modSld sldOrd">
      <pc:chgData name="Lia van Alfen-Roelofsen" userId="6b387d63-a8df-491e-909c-6e5fb70092c1" providerId="ADAL" clId="{B5DCEDAD-DCFC-4032-B389-B5F79D6CB2D0}" dt="2023-11-05T10:29:05.691" v="507"/>
      <pc:docMkLst>
        <pc:docMk/>
      </pc:docMkLst>
      <pc:sldChg chg="modSp mod ord">
        <pc:chgData name="Lia van Alfen-Roelofsen" userId="6b387d63-a8df-491e-909c-6e5fb70092c1" providerId="ADAL" clId="{B5DCEDAD-DCFC-4032-B389-B5F79D6CB2D0}" dt="2023-11-05T09:41:13.116" v="27" actId="207"/>
        <pc:sldMkLst>
          <pc:docMk/>
          <pc:sldMk cId="2498158069" sldId="256"/>
        </pc:sldMkLst>
        <pc:spChg chg="mod">
          <ac:chgData name="Lia van Alfen-Roelofsen" userId="6b387d63-a8df-491e-909c-6e5fb70092c1" providerId="ADAL" clId="{B5DCEDAD-DCFC-4032-B389-B5F79D6CB2D0}" dt="2023-11-05T09:41:13.116" v="27" actId="207"/>
          <ac:spMkLst>
            <pc:docMk/>
            <pc:sldMk cId="2498158069" sldId="256"/>
            <ac:spMk id="12" creationId="{D81E7609-95A7-40B4-94A4-0E76C01867B4}"/>
          </ac:spMkLst>
        </pc:spChg>
      </pc:sldChg>
      <pc:sldChg chg="modSp mod">
        <pc:chgData name="Lia van Alfen-Roelofsen" userId="6b387d63-a8df-491e-909c-6e5fb70092c1" providerId="ADAL" clId="{B5DCEDAD-DCFC-4032-B389-B5F79D6CB2D0}" dt="2023-11-05T09:39:05.438" v="23" actId="255"/>
        <pc:sldMkLst>
          <pc:docMk/>
          <pc:sldMk cId="2235031110" sldId="257"/>
        </pc:sldMkLst>
        <pc:spChg chg="mod">
          <ac:chgData name="Lia van Alfen-Roelofsen" userId="6b387d63-a8df-491e-909c-6e5fb70092c1" providerId="ADAL" clId="{B5DCEDAD-DCFC-4032-B389-B5F79D6CB2D0}" dt="2023-11-05T09:39:05.438" v="23" actId="255"/>
          <ac:spMkLst>
            <pc:docMk/>
            <pc:sldMk cId="2235031110" sldId="257"/>
            <ac:spMk id="3" creationId="{0722357B-1F71-47D8-AE8A-409E1848A2E2}"/>
          </ac:spMkLst>
        </pc:spChg>
      </pc:sldChg>
      <pc:sldChg chg="ord">
        <pc:chgData name="Lia van Alfen-Roelofsen" userId="6b387d63-a8df-491e-909c-6e5fb70092c1" providerId="ADAL" clId="{B5DCEDAD-DCFC-4032-B389-B5F79D6CB2D0}" dt="2023-11-05T10:26:21.250" v="493"/>
        <pc:sldMkLst>
          <pc:docMk/>
          <pc:sldMk cId="2147240836" sldId="258"/>
        </pc:sldMkLst>
      </pc:sldChg>
      <pc:sldChg chg="addSp delSp modSp mod setBg">
        <pc:chgData name="Lia van Alfen-Roelofsen" userId="6b387d63-a8df-491e-909c-6e5fb70092c1" providerId="ADAL" clId="{B5DCEDAD-DCFC-4032-B389-B5F79D6CB2D0}" dt="2023-11-05T10:29:05.691" v="507"/>
        <pc:sldMkLst>
          <pc:docMk/>
          <pc:sldMk cId="2634507380" sldId="261"/>
        </pc:sldMkLst>
        <pc:spChg chg="mod">
          <ac:chgData name="Lia van Alfen-Roelofsen" userId="6b387d63-a8df-491e-909c-6e5fb70092c1" providerId="ADAL" clId="{B5DCEDAD-DCFC-4032-B389-B5F79D6CB2D0}" dt="2023-11-05T10:14:07.523" v="182" actId="20577"/>
          <ac:spMkLst>
            <pc:docMk/>
            <pc:sldMk cId="2634507380" sldId="261"/>
            <ac:spMk id="2" creationId="{E481A1C8-8AF0-4D41-89FF-1944A4E28903}"/>
          </ac:spMkLst>
        </pc:spChg>
        <pc:spChg chg="mod">
          <ac:chgData name="Lia van Alfen-Roelofsen" userId="6b387d63-a8df-491e-909c-6e5fb70092c1" providerId="ADAL" clId="{B5DCEDAD-DCFC-4032-B389-B5F79D6CB2D0}" dt="2023-11-05T10:24:18.623" v="491" actId="20577"/>
          <ac:spMkLst>
            <pc:docMk/>
            <pc:sldMk cId="2634507380" sldId="261"/>
            <ac:spMk id="3" creationId="{E29B05EF-F9D2-459F-997D-860ECCF95579}"/>
          </ac:spMkLst>
        </pc:spChg>
        <pc:picChg chg="del">
          <ac:chgData name="Lia van Alfen-Roelofsen" userId="6b387d63-a8df-491e-909c-6e5fb70092c1" providerId="ADAL" clId="{B5DCEDAD-DCFC-4032-B389-B5F79D6CB2D0}" dt="2023-11-05T10:27:06.270" v="494" actId="478"/>
          <ac:picMkLst>
            <pc:docMk/>
            <pc:sldMk cId="2634507380" sldId="261"/>
            <ac:picMk id="4" creationId="{051A868B-3827-483B-9CA4-B934C52F107A}"/>
          </ac:picMkLst>
        </pc:picChg>
        <pc:picChg chg="add mod">
          <ac:chgData name="Lia van Alfen-Roelofsen" userId="6b387d63-a8df-491e-909c-6e5fb70092c1" providerId="ADAL" clId="{B5DCEDAD-DCFC-4032-B389-B5F79D6CB2D0}" dt="2023-11-05T10:28:41.459" v="504" actId="14861"/>
          <ac:picMkLst>
            <pc:docMk/>
            <pc:sldMk cId="2634507380" sldId="261"/>
            <ac:picMk id="5" creationId="{474AD887-5B80-1175-4716-9D2BD0067330}"/>
          </ac:picMkLst>
        </pc:picChg>
        <pc:picChg chg="mod">
          <ac:chgData name="Lia van Alfen-Roelofsen" userId="6b387d63-a8df-491e-909c-6e5fb70092c1" providerId="ADAL" clId="{B5DCEDAD-DCFC-4032-B389-B5F79D6CB2D0}" dt="2023-11-05T10:17:42.073" v="383" actId="1076"/>
          <ac:picMkLst>
            <pc:docMk/>
            <pc:sldMk cId="2634507380" sldId="261"/>
            <ac:picMk id="9" creationId="{0EBAD98A-DD4D-47E7-B21B-D345F0071360}"/>
          </ac:picMkLst>
        </pc:picChg>
      </pc:sldChg>
      <pc:sldChg chg="modSp mod">
        <pc:chgData name="Lia van Alfen-Roelofsen" userId="6b387d63-a8df-491e-909c-6e5fb70092c1" providerId="ADAL" clId="{B5DCEDAD-DCFC-4032-B389-B5F79D6CB2D0}" dt="2023-11-05T10:23:05.596" v="487" actId="20577"/>
        <pc:sldMkLst>
          <pc:docMk/>
          <pc:sldMk cId="1300305939" sldId="262"/>
        </pc:sldMkLst>
        <pc:spChg chg="mod">
          <ac:chgData name="Lia van Alfen-Roelofsen" userId="6b387d63-a8df-491e-909c-6e5fb70092c1" providerId="ADAL" clId="{B5DCEDAD-DCFC-4032-B389-B5F79D6CB2D0}" dt="2023-11-05T10:23:05.596" v="487" actId="20577"/>
          <ac:spMkLst>
            <pc:docMk/>
            <pc:sldMk cId="1300305939" sldId="262"/>
            <ac:spMk id="2" creationId="{7CF3680E-1B83-46FD-AE7F-E4F0EBF849BD}"/>
          </ac:spMkLst>
        </pc:spChg>
        <pc:spChg chg="mod">
          <ac:chgData name="Lia van Alfen-Roelofsen" userId="6b387d63-a8df-491e-909c-6e5fb70092c1" providerId="ADAL" clId="{B5DCEDAD-DCFC-4032-B389-B5F79D6CB2D0}" dt="2023-11-05T10:20:30.185" v="415" actId="20577"/>
          <ac:spMkLst>
            <pc:docMk/>
            <pc:sldMk cId="1300305939" sldId="262"/>
            <ac:spMk id="3" creationId="{5A79E95B-F738-48E2-AA86-2B33AA09DD43}"/>
          </ac:spMkLst>
        </pc:spChg>
        <pc:picChg chg="mod">
          <ac:chgData name="Lia van Alfen-Roelofsen" userId="6b387d63-a8df-491e-909c-6e5fb70092c1" providerId="ADAL" clId="{B5DCEDAD-DCFC-4032-B389-B5F79D6CB2D0}" dt="2023-11-05T10:21:32.150" v="419" actId="1076"/>
          <ac:picMkLst>
            <pc:docMk/>
            <pc:sldMk cId="1300305939" sldId="262"/>
            <ac:picMk id="9" creationId="{0EBAD98A-DD4D-47E7-B21B-D345F0071360}"/>
          </ac:picMkLst>
        </pc:picChg>
      </pc:sldChg>
      <pc:sldChg chg="modSp add mod">
        <pc:chgData name="Lia van Alfen-Roelofsen" userId="6b387d63-a8df-491e-909c-6e5fb70092c1" providerId="ADAL" clId="{B5DCEDAD-DCFC-4032-B389-B5F79D6CB2D0}" dt="2023-11-05T10:12:31.950" v="176" actId="20577"/>
        <pc:sldMkLst>
          <pc:docMk/>
          <pc:sldMk cId="2570665871" sldId="267"/>
        </pc:sldMkLst>
        <pc:spChg chg="mod">
          <ac:chgData name="Lia van Alfen-Roelofsen" userId="6b387d63-a8df-491e-909c-6e5fb70092c1" providerId="ADAL" clId="{B5DCEDAD-DCFC-4032-B389-B5F79D6CB2D0}" dt="2023-11-05T09:43:37.892" v="52" actId="20577"/>
          <ac:spMkLst>
            <pc:docMk/>
            <pc:sldMk cId="2570665871" sldId="267"/>
            <ac:spMk id="2" creationId="{E481A1C8-8AF0-4D41-89FF-1944A4E28903}"/>
          </ac:spMkLst>
        </pc:spChg>
        <pc:spChg chg="mod">
          <ac:chgData name="Lia van Alfen-Roelofsen" userId="6b387d63-a8df-491e-909c-6e5fb70092c1" providerId="ADAL" clId="{B5DCEDAD-DCFC-4032-B389-B5F79D6CB2D0}" dt="2023-11-05T10:12:31.950" v="176" actId="20577"/>
          <ac:spMkLst>
            <pc:docMk/>
            <pc:sldMk cId="2570665871" sldId="267"/>
            <ac:spMk id="3" creationId="{E29B05EF-F9D2-459F-997D-860ECCF955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37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55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25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3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08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2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77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5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1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55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7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6"/>
            <a:ext cx="9144000" cy="6833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AF24-63CA-480C-BAD8-F9A751544FE7}" type="datetimeFigureOut">
              <a:rPr lang="nl-NL" smtClean="0"/>
              <a:t>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9CA1D-6B7B-4B0A-869B-24C7F7668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5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alfen@pantarijn.n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antarijn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A53CAF-E934-48B0-A641-CD9479B0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6" y="924170"/>
            <a:ext cx="5410986" cy="4767206"/>
          </a:xfrm>
          <a:prstGeom prst="rect">
            <a:avLst/>
          </a:prstGeom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722357B-1F71-47D8-AE8A-409E1848A2E2}"/>
              </a:ext>
            </a:extLst>
          </p:cNvPr>
          <p:cNvSpPr/>
          <p:nvPr/>
        </p:nvSpPr>
        <p:spPr>
          <a:xfrm>
            <a:off x="603316" y="1432874"/>
            <a:ext cx="515646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70C0"/>
                </a:solidFill>
                <a:latin typeface="Arial Rounded MT Bold"/>
              </a:rPr>
              <a:t>Presentatie</a:t>
            </a:r>
          </a:p>
          <a:p>
            <a:pPr algn="ctr"/>
            <a:r>
              <a:rPr lang="nl-NL" sz="4400" dirty="0">
                <a:solidFill>
                  <a:srgbClr val="0070C0"/>
                </a:solidFill>
                <a:latin typeface="Arial Rounded MT Bold"/>
              </a:rPr>
              <a:t>Zorg</a:t>
            </a:r>
          </a:p>
          <a:p>
            <a:pPr algn="ctr"/>
            <a:r>
              <a:rPr lang="nl-NL" sz="4400" dirty="0">
                <a:solidFill>
                  <a:srgbClr val="0070C0"/>
                </a:solidFill>
                <a:latin typeface="Arial Rounded MT Bold"/>
              </a:rPr>
              <a:t>&amp;</a:t>
            </a:r>
          </a:p>
          <a:p>
            <a:pPr algn="ctr"/>
            <a:r>
              <a:rPr lang="nl-NL" sz="4400" dirty="0">
                <a:solidFill>
                  <a:srgbClr val="0070C0"/>
                </a:solidFill>
                <a:latin typeface="Arial Rounded MT Bold"/>
              </a:rPr>
              <a:t>Welzijn </a:t>
            </a:r>
          </a:p>
          <a:p>
            <a:pPr algn="ctr"/>
            <a:endParaRPr lang="nl-NL" sz="4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nl-NL" sz="2000" dirty="0">
                <a:solidFill>
                  <a:srgbClr val="0070C0"/>
                </a:solidFill>
                <a:latin typeface="Arial Rounded MT Bold"/>
              </a:rPr>
              <a:t>door</a:t>
            </a:r>
          </a:p>
          <a:p>
            <a:pPr algn="ctr"/>
            <a:r>
              <a:rPr lang="nl-NL" sz="2000" dirty="0">
                <a:solidFill>
                  <a:srgbClr val="0070C0"/>
                </a:solidFill>
                <a:latin typeface="Arial Rounded MT Bold"/>
              </a:rPr>
              <a:t>Lia van Alfen</a:t>
            </a:r>
          </a:p>
          <a:p>
            <a:pPr algn="ctr"/>
            <a:endParaRPr lang="nl-NL" sz="4400" dirty="0">
              <a:solidFill>
                <a:srgbClr val="0070C0"/>
              </a:solidFill>
              <a:latin typeface="Arial Rounded MT Bold"/>
            </a:endParaRPr>
          </a:p>
          <a:p>
            <a:pPr algn="ctr"/>
            <a:endParaRPr lang="nl-NL" sz="4400" dirty="0">
              <a:solidFill>
                <a:srgbClr val="0070C0"/>
              </a:solidFill>
              <a:latin typeface="Arial Rounded MT Bold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DC6CC2-30C4-4D23-B5B1-5844EBD6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139" y="1282046"/>
            <a:ext cx="3738176" cy="465178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3503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2803" y="698737"/>
            <a:ext cx="7682846" cy="54605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C3A8636-E7DE-4E3B-8A64-C49E63A33335}"/>
              </a:ext>
            </a:extLst>
          </p:cNvPr>
          <p:cNvSpPr/>
          <p:nvPr/>
        </p:nvSpPr>
        <p:spPr>
          <a:xfrm>
            <a:off x="961535" y="970961"/>
            <a:ext cx="6551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Op weg naar het mbo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3F12ED-B3D8-4EA9-93B5-77C5A3A14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2" t="38047" r="25196" b="25834"/>
          <a:stretch/>
        </p:blipFill>
        <p:spPr>
          <a:xfrm>
            <a:off x="961535" y="1632814"/>
            <a:ext cx="5929459" cy="34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5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900" y="669303"/>
            <a:ext cx="7682846" cy="54605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247FFD4-5D93-4E81-AEEE-6AC8C1C7CDF6}"/>
              </a:ext>
            </a:extLst>
          </p:cNvPr>
          <p:cNvSpPr/>
          <p:nvPr/>
        </p:nvSpPr>
        <p:spPr>
          <a:xfrm>
            <a:off x="1018095" y="829559"/>
            <a:ext cx="65422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Beroepen na het MBO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1E98927-A490-4769-8DD1-890FCF0C6EBB}"/>
              </a:ext>
            </a:extLst>
          </p:cNvPr>
          <p:cNvSpPr/>
          <p:nvPr/>
        </p:nvSpPr>
        <p:spPr>
          <a:xfrm>
            <a:off x="791852" y="2136339"/>
            <a:ext cx="31579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Verpleegkundige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Verzorgende IG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Activiteitenbegeleider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Kraamverzorgende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Kok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Diëtiste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Sportinstructeur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Ambulancechauffeur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Jeugd/jongerenwerker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3AFDD87-71AF-4F2B-B6A0-295FCF623762}"/>
              </a:ext>
            </a:extLst>
          </p:cNvPr>
          <p:cNvSpPr/>
          <p:nvPr/>
        </p:nvSpPr>
        <p:spPr>
          <a:xfrm>
            <a:off x="4468305" y="2136339"/>
            <a:ext cx="31579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Kinderopvang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Doktersassistent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Tandartsassistent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Laborant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Kapster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Schoonheidsspecialist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Nagelstylist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Visagist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Onderwijsassistent</a:t>
            </a:r>
          </a:p>
        </p:txBody>
      </p:sp>
    </p:spTree>
    <p:extLst>
      <p:ext uri="{BB962C8B-B14F-4D97-AF65-F5344CB8AC3E}">
        <p14:creationId xmlns:p14="http://schemas.microsoft.com/office/powerpoint/2010/main" val="163085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7071" y="934470"/>
            <a:ext cx="7682846" cy="54605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6254A24-9A6F-44FE-94EF-1410BE7DD4CD}"/>
              </a:ext>
            </a:extLst>
          </p:cNvPr>
          <p:cNvSpPr/>
          <p:nvPr/>
        </p:nvSpPr>
        <p:spPr>
          <a:xfrm>
            <a:off x="1753387" y="848412"/>
            <a:ext cx="5194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contact/vragen: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0B82B9-0DE3-400D-BCBC-9B6AD5F6F9D0}"/>
              </a:ext>
            </a:extLst>
          </p:cNvPr>
          <p:cNvSpPr/>
          <p:nvPr/>
        </p:nvSpPr>
        <p:spPr>
          <a:xfrm>
            <a:off x="891729" y="2146195"/>
            <a:ext cx="59662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Lia van Alfen</a:t>
            </a:r>
            <a:endParaRPr lang="nl-NL" sz="3200" u="sng" dirty="0">
              <a:solidFill>
                <a:schemeClr val="tx2"/>
              </a:solidFill>
              <a:latin typeface="Arial Rounded MT Bold" panose="020F07040305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3200" u="sng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lalfen@pantarijn.nl</a:t>
            </a:r>
            <a:endParaRPr lang="nl-NL" sz="3200" u="sng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nl-NL" sz="3200" u="sng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nl-NL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Roos de Vries</a:t>
            </a:r>
          </a:p>
          <a:p>
            <a:r>
              <a:rPr lang="nl-NL" sz="3200" u="sng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rvries@pantarijn.nl</a:t>
            </a:r>
          </a:p>
          <a:p>
            <a:endParaRPr lang="nl-NL" sz="32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nl-NL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0317-466599</a:t>
            </a:r>
          </a:p>
          <a:p>
            <a:r>
              <a:rPr lang="nl-NL" sz="3200" dirty="0">
                <a:solidFill>
                  <a:schemeClr val="tx2"/>
                </a:solidFill>
                <a:latin typeface="Arial Rounded MT Bold" panose="020F0704030504030204" pitchFamily="34" charset="0"/>
                <a:hlinkClick r:id="rId4"/>
              </a:rPr>
              <a:t>www.pantarijn.nl</a:t>
            </a:r>
            <a:endParaRPr lang="nl-NL" sz="32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900" y="669303"/>
            <a:ext cx="7682846" cy="546052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5C64808D-032F-48BD-A69A-087BC80CCCCA}"/>
              </a:ext>
            </a:extLst>
          </p:cNvPr>
          <p:cNvSpPr/>
          <p:nvPr/>
        </p:nvSpPr>
        <p:spPr>
          <a:xfrm>
            <a:off x="1489435" y="575035"/>
            <a:ext cx="53685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40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nl-NL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Pantarijn vmbo </a:t>
            </a:r>
          </a:p>
          <a:p>
            <a:pPr algn="ctr"/>
            <a:r>
              <a:rPr lang="nl-NL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Bovenbouw</a:t>
            </a:r>
          </a:p>
          <a:p>
            <a:pPr algn="ctr"/>
            <a:endParaRPr lang="nl-NL" sz="40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81E7609-95A7-40B4-94A4-0E76C01867B4}"/>
              </a:ext>
            </a:extLst>
          </p:cNvPr>
          <p:cNvSpPr/>
          <p:nvPr/>
        </p:nvSpPr>
        <p:spPr>
          <a:xfrm>
            <a:off x="1253765" y="2450970"/>
            <a:ext cx="5604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Dienstverlening &amp; Producten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Economie &amp; Ondernemen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Techniek Breed (PIE)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Zorg &amp; Welzijn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AFC45E9-FECB-4AEB-B103-4F09CD26D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48" y="4166648"/>
            <a:ext cx="2756717" cy="36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900" y="669303"/>
            <a:ext cx="7682846" cy="546052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7CFC231-01E4-4863-9347-539B248C6201}"/>
              </a:ext>
            </a:extLst>
          </p:cNvPr>
          <p:cNvSpPr/>
          <p:nvPr/>
        </p:nvSpPr>
        <p:spPr>
          <a:xfrm>
            <a:off x="2809188" y="942680"/>
            <a:ext cx="32616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Examen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53843A9-9285-42A9-A162-9B94F3392CE5}"/>
              </a:ext>
            </a:extLst>
          </p:cNvPr>
          <p:cNvSpPr/>
          <p:nvPr/>
        </p:nvSpPr>
        <p:spPr>
          <a:xfrm>
            <a:off x="933253" y="2274838"/>
            <a:ext cx="65409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Profielmodules (telt als 1 vak)</a:t>
            </a:r>
          </a:p>
          <a:p>
            <a:r>
              <a:rPr lang="nl-NL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Schoolexamen </a:t>
            </a:r>
          </a:p>
          <a:p>
            <a:r>
              <a:rPr lang="nl-NL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SE = 50%</a:t>
            </a:r>
          </a:p>
          <a:p>
            <a:r>
              <a:rPr lang="nl-NL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Centraal Schriftelijk Praktisch Examen </a:t>
            </a:r>
          </a:p>
          <a:p>
            <a:r>
              <a:rPr lang="nl-NL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CSPE = 50 %</a:t>
            </a:r>
          </a:p>
          <a:p>
            <a:endParaRPr lang="nl-NL" sz="2400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r>
              <a:rPr lang="nl-NL" sz="24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Keuzevakken (telt als 1 vak)</a:t>
            </a:r>
          </a:p>
          <a:p>
            <a:r>
              <a:rPr lang="nl-NL" sz="24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SE = </a:t>
            </a:r>
            <a:r>
              <a:rPr lang="nl-NL" sz="2400" b="1">
                <a:solidFill>
                  <a:schemeClr val="accent1"/>
                </a:solidFill>
                <a:latin typeface="Arial Rounded MT Bold" panose="020F0704030504030204" pitchFamily="34" charset="0"/>
              </a:rPr>
              <a:t>100%</a:t>
            </a:r>
          </a:p>
          <a:p>
            <a:endParaRPr lang="nl-NL" sz="2400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r>
              <a:rPr lang="nl-NL" sz="24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Keuze uit wiskunde of maatschappijkunde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4E872C-4EBB-448F-88A6-7DF6BFF5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112" y="1176333"/>
            <a:ext cx="153632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0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900" y="669303"/>
            <a:ext cx="7682846" cy="54605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A7481F2-C932-41C7-8ADB-5800998352DE}"/>
              </a:ext>
            </a:extLst>
          </p:cNvPr>
          <p:cNvSpPr/>
          <p:nvPr/>
        </p:nvSpPr>
        <p:spPr>
          <a:xfrm>
            <a:off x="1828800" y="867266"/>
            <a:ext cx="48880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Profielmodules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BAD1657-C176-4C04-A2B9-C81A0856954B}"/>
              </a:ext>
            </a:extLst>
          </p:cNvPr>
          <p:cNvSpPr/>
          <p:nvPr/>
        </p:nvSpPr>
        <p:spPr>
          <a:xfrm>
            <a:off x="1036948" y="2347274"/>
            <a:ext cx="5821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Mens &amp; gezondheid</a:t>
            </a:r>
          </a:p>
          <a:p>
            <a:pPr marL="285750" indent="-285750">
              <a:buFontTx/>
              <a:buChar char="-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Mens &amp; omgeving</a:t>
            </a:r>
          </a:p>
          <a:p>
            <a:pPr marL="285750" indent="-285750">
              <a:buFontTx/>
              <a:buChar char="-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Mens &amp; activiteit</a:t>
            </a:r>
          </a:p>
          <a:p>
            <a:pPr marL="285750" indent="-285750">
              <a:buFontTx/>
              <a:buChar char="-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Mens &amp; zorg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01135C-6956-46AF-8A28-A1E352C2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323" y="3192728"/>
            <a:ext cx="3481118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9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900" y="669303"/>
            <a:ext cx="7682846" cy="54605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481A1C8-8AF0-4D41-89FF-1944A4E28903}"/>
              </a:ext>
            </a:extLst>
          </p:cNvPr>
          <p:cNvSpPr/>
          <p:nvPr/>
        </p:nvSpPr>
        <p:spPr>
          <a:xfrm>
            <a:off x="1913642" y="857840"/>
            <a:ext cx="4559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Keuzevakken</a:t>
            </a:r>
          </a:p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1 + 2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29B05EF-F9D2-459F-997D-860ECCF95579}"/>
              </a:ext>
            </a:extLst>
          </p:cNvPr>
          <p:cNvSpPr/>
          <p:nvPr/>
        </p:nvSpPr>
        <p:spPr>
          <a:xfrm>
            <a:off x="933253" y="1725106"/>
            <a:ext cx="7682845" cy="464742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endParaRPr lang="nl-NL" sz="2000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endParaRPr lang="nl-NL" sz="2000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r>
              <a:rPr lang="nl-NL" sz="20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Er zijn 3 routes met 1</a:t>
            </a:r>
            <a:r>
              <a:rPr lang="nl-NL" sz="2000" b="1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sz="20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en 2</a:t>
            </a:r>
            <a:r>
              <a:rPr lang="nl-NL" sz="2000" b="1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sz="20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keuzevak:</a:t>
            </a:r>
          </a:p>
          <a:p>
            <a:r>
              <a:rPr lang="nl-NL" sz="2000" b="1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1. Uiterlijke verzorging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1</a:t>
            </a:r>
            <a:r>
              <a:rPr lang="nl-NL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Haarverzorging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2</a:t>
            </a:r>
            <a:r>
              <a:rPr lang="nl-NL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Huidverzorging</a:t>
            </a:r>
          </a:p>
          <a:p>
            <a:endParaRPr lang="nl-NL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r>
              <a:rPr lang="nl-NL" b="1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2. Welzijn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1</a:t>
            </a:r>
            <a:r>
              <a:rPr lang="nl-NL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Welzijn kind &amp; jongere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2</a:t>
            </a:r>
            <a:r>
              <a:rPr lang="nl-NL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Welzijn volwassenen en ouderen</a:t>
            </a:r>
          </a:p>
          <a:p>
            <a:endParaRPr lang="nl-NL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r>
              <a:rPr lang="nl-NL" b="1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3. Zorg (medisch)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1</a:t>
            </a:r>
            <a:r>
              <a:rPr lang="nl-NL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Assisteren in de gezondheidszorg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2</a:t>
            </a:r>
            <a:r>
              <a:rPr lang="nl-NL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Voorkomen van ongevallen en EHBO</a:t>
            </a:r>
          </a:p>
          <a:p>
            <a:endParaRPr lang="nl-NL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endParaRPr lang="nl-NL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4AD887-5B80-1175-4716-9D2BD0067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762" y="2779776"/>
            <a:ext cx="2779776" cy="1563624"/>
          </a:xfrm>
          <a:prstGeom prst="rect">
            <a:avLst/>
          </a:prstGeom>
          <a:effectLst>
            <a:reflection blurRad="63500"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450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900" y="669303"/>
            <a:ext cx="7682846" cy="54605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481A1C8-8AF0-4D41-89FF-1944A4E28903}"/>
              </a:ext>
            </a:extLst>
          </p:cNvPr>
          <p:cNvSpPr/>
          <p:nvPr/>
        </p:nvSpPr>
        <p:spPr>
          <a:xfrm>
            <a:off x="1913642" y="857840"/>
            <a:ext cx="4559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Keuzevakken</a:t>
            </a:r>
          </a:p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3 + 4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29B05EF-F9D2-459F-997D-860ECCF95579}"/>
              </a:ext>
            </a:extLst>
          </p:cNvPr>
          <p:cNvSpPr/>
          <p:nvPr/>
        </p:nvSpPr>
        <p:spPr>
          <a:xfrm>
            <a:off x="933253" y="1725106"/>
            <a:ext cx="7682845" cy="332398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nl-NL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r>
              <a:rPr lang="nl-NL" sz="2400" b="1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3</a:t>
            </a:r>
            <a:r>
              <a:rPr lang="nl-NL" sz="2400" b="1" u="sng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sz="2400" b="1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keuzevak:</a:t>
            </a:r>
            <a:endParaRPr lang="nl-NL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Technologie binnen Z&amp;W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r>
              <a:rPr lang="nl-NL" sz="2400" b="1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4</a:t>
            </a:r>
            <a:r>
              <a:rPr lang="nl-NL" sz="2400" b="1" u="sng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</a:t>
            </a:r>
            <a:r>
              <a:rPr lang="nl-NL" sz="2400" b="1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overstijgend keuzevak</a:t>
            </a:r>
            <a:r>
              <a:rPr lang="nl-NL" sz="24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: 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- Kennismaking met de uiterlijke verzorging (Z&amp;W)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- Plaat- en constructiewerk (PIE)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- Webshop (E&amp;O)</a:t>
            </a:r>
          </a:p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- </a:t>
            </a:r>
            <a:r>
              <a:rPr lang="nl-NL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Digispel</a:t>
            </a:r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(D&amp;P) </a:t>
            </a:r>
          </a:p>
          <a:p>
            <a:endParaRPr lang="nl-NL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1A868B-3827-483B-9CA4-B934C52F1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67" y="1046376"/>
            <a:ext cx="1911925" cy="1903428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7066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900" y="669303"/>
            <a:ext cx="7682846" cy="54605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D480B8A-0607-4B91-B18E-94936EBF8614}"/>
              </a:ext>
            </a:extLst>
          </p:cNvPr>
          <p:cNvSpPr/>
          <p:nvPr/>
        </p:nvSpPr>
        <p:spPr>
          <a:xfrm>
            <a:off x="2045616" y="989814"/>
            <a:ext cx="46367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Waarom Z&amp;W?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AE8AED4-5AB7-438D-9528-F2BA7DFA839E}"/>
              </a:ext>
            </a:extLst>
          </p:cNvPr>
          <p:cNvSpPr/>
          <p:nvPr/>
        </p:nvSpPr>
        <p:spPr>
          <a:xfrm>
            <a:off x="867266" y="1951348"/>
            <a:ext cx="58151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Brede opleiding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Veel afwisseling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Werken met mensen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Dienstverlenende instelling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Leren door te doen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23C9B5-EB38-4988-8AA1-E2C5C13F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237" y="1659118"/>
            <a:ext cx="2783119" cy="40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4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900" y="669303"/>
            <a:ext cx="7682846" cy="546052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B4D93228-B77A-4A5C-8C10-3EEF8201EAF4}"/>
              </a:ext>
            </a:extLst>
          </p:cNvPr>
          <p:cNvSpPr/>
          <p:nvPr/>
        </p:nvSpPr>
        <p:spPr>
          <a:xfrm>
            <a:off x="1743959" y="970962"/>
            <a:ext cx="5046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Werkwijze Z&amp;W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0C33054-C305-4D07-83AA-1099727F7F13}"/>
              </a:ext>
            </a:extLst>
          </p:cNvPr>
          <p:cNvSpPr/>
          <p:nvPr/>
        </p:nvSpPr>
        <p:spPr>
          <a:xfrm>
            <a:off x="669303" y="2042062"/>
            <a:ext cx="61886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Werkplekstructuur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Praktijk &amp; theorie geïntegreerd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Differentiatie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Gepersonaliseerd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Samenwerken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Koken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Rollenspellen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Creatieve opdrachten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AF611C2-4D76-4021-939A-7F28235A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475" y="3195687"/>
            <a:ext cx="2639878" cy="1698321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9134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EBAD98A-DD4D-47E7-B21B-D345F00713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7900" y="651015"/>
            <a:ext cx="7682846" cy="54605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CF3680E-1B83-46FD-AE7F-E4F0EBF849BD}"/>
              </a:ext>
            </a:extLst>
          </p:cNvPr>
          <p:cNvSpPr/>
          <p:nvPr/>
        </p:nvSpPr>
        <p:spPr>
          <a:xfrm>
            <a:off x="1385740" y="933253"/>
            <a:ext cx="58163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Z&amp;W competenties</a:t>
            </a:r>
          </a:p>
          <a:p>
            <a:pPr algn="ctr"/>
            <a:r>
              <a:rPr lang="nl-NL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(verder) ontwikkelen van: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A79E95B-F738-48E2-AA86-2B33AA09DD43}"/>
              </a:ext>
            </a:extLst>
          </p:cNvPr>
          <p:cNvSpPr/>
          <p:nvPr/>
        </p:nvSpPr>
        <p:spPr>
          <a:xfrm>
            <a:off x="1385740" y="2262434"/>
            <a:ext cx="54722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Communicatie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Samenwerking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Dienstverlenend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Zorgzaam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Duurzaamheid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Gezond leven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7914F9-0428-4C54-A813-C057A255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71" y="3535052"/>
            <a:ext cx="3249078" cy="43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059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1B228FB3CED42A6A5BDC4FD94C0B9" ma:contentTypeVersion="28" ma:contentTypeDescription="Create a new document." ma:contentTypeScope="" ma:versionID="876165b71ff1e2b367e6325fb5690831">
  <xsd:schema xmlns:xsd="http://www.w3.org/2001/XMLSchema" xmlns:xs="http://www.w3.org/2001/XMLSchema" xmlns:p="http://schemas.microsoft.com/office/2006/metadata/properties" xmlns:ns3="30c15227-8f4e-4c5b-bf52-55d371f490ac" xmlns:ns4="32180389-a943-4513-b99e-31f9795a4826" targetNamespace="http://schemas.microsoft.com/office/2006/metadata/properties" ma:root="true" ma:fieldsID="c62e29ddf49d95b4bb89c6f98cb559d9" ns3:_="" ns4:_="">
    <xsd:import namespace="30c15227-8f4e-4c5b-bf52-55d371f490ac"/>
    <xsd:import namespace="32180389-a943-4513-b99e-31f9795a48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15227-8f4e-4c5b-bf52-55d371f490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80389-a943-4513-b99e-31f9795a4826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Location" ma:index="30" nillable="true" ma:displayName="MediaServiceLocation" ma:internalName="MediaServiceLocation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32180389-a943-4513-b99e-31f9795a4826" xsi:nil="true"/>
    <AppVersion xmlns="32180389-a943-4513-b99e-31f9795a4826" xsi:nil="true"/>
    <Invited_Teachers xmlns="32180389-a943-4513-b99e-31f9795a4826" xsi:nil="true"/>
    <Self_Registration_Enabled xmlns="32180389-a943-4513-b99e-31f9795a4826" xsi:nil="true"/>
    <Templates xmlns="32180389-a943-4513-b99e-31f9795a4826" xsi:nil="true"/>
    <Teachers xmlns="32180389-a943-4513-b99e-31f9795a4826">
      <UserInfo>
        <DisplayName/>
        <AccountId xsi:nil="true"/>
        <AccountType/>
      </UserInfo>
    </Teachers>
    <Students xmlns="32180389-a943-4513-b99e-31f9795a4826">
      <UserInfo>
        <DisplayName/>
        <AccountId xsi:nil="true"/>
        <AccountType/>
      </UserInfo>
    </Students>
    <Student_Groups xmlns="32180389-a943-4513-b99e-31f9795a4826">
      <UserInfo>
        <DisplayName/>
        <AccountId xsi:nil="true"/>
        <AccountType/>
      </UserInfo>
    </Student_Groups>
    <Invited_Students xmlns="32180389-a943-4513-b99e-31f9795a4826" xsi:nil="true"/>
    <DefaultSectionNames xmlns="32180389-a943-4513-b99e-31f9795a4826" xsi:nil="true"/>
    <Is_Collaboration_Space_Locked xmlns="32180389-a943-4513-b99e-31f9795a4826" xsi:nil="true"/>
    <Has_Teacher_Only_SectionGroup xmlns="32180389-a943-4513-b99e-31f9795a4826" xsi:nil="true"/>
    <FolderType xmlns="32180389-a943-4513-b99e-31f9795a4826" xsi:nil="true"/>
    <Owner xmlns="32180389-a943-4513-b99e-31f9795a4826">
      <UserInfo>
        <DisplayName/>
        <AccountId xsi:nil="true"/>
        <AccountType/>
      </UserInfo>
    </Owner>
    <CultureName xmlns="32180389-a943-4513-b99e-31f9795a4826" xsi:nil="true"/>
  </documentManagement>
</p:properties>
</file>

<file path=customXml/itemProps1.xml><?xml version="1.0" encoding="utf-8"?>
<ds:datastoreItem xmlns:ds="http://schemas.openxmlformats.org/officeDocument/2006/customXml" ds:itemID="{F6C6F30F-C1AE-4BC4-BFF3-91C7022EB5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93184-6C08-4268-A0E6-19172BC3C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15227-8f4e-4c5b-bf52-55d371f490ac"/>
    <ds:schemaRef ds:uri="32180389-a943-4513-b99e-31f9795a48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6B0063-B545-4BCB-B8D2-7CE06E339C5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2180389-a943-4513-b99e-31f9795a4826"/>
    <ds:schemaRef ds:uri="http://schemas.microsoft.com/office/2006/metadata/properties"/>
    <ds:schemaRef ds:uri="http://purl.org/dc/elements/1.1/"/>
    <ds:schemaRef ds:uri="30c15227-8f4e-4c5b-bf52-55d371f490a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282</Words>
  <Application>Microsoft Office PowerPoint</Application>
  <PresentationFormat>Diavoorstelling (4:3)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RSG Pantarijn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Philips</dc:creator>
  <cp:lastModifiedBy>Lia van Alfen-Roelofsen</cp:lastModifiedBy>
  <cp:revision>9</cp:revision>
  <dcterms:created xsi:type="dcterms:W3CDTF">2020-10-15T14:54:36Z</dcterms:created>
  <dcterms:modified xsi:type="dcterms:W3CDTF">2023-11-05T10:29:15Z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0x01010083C1B228FB3CED42A6A5BDC4FD94C0B9</vt:lpwstr>
  </property>
</Properties>
</file>