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6BE86-4A9A-4E05-A9E9-84AF446C8F1F}" v="3" dt="2023-11-06T14:31:05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brig van Essen" userId="58ed7c73-586b-4057-860b-8c4d3722e2bb" providerId="ADAL" clId="{4E86BE86-4A9A-4E05-A9E9-84AF446C8F1F}"/>
    <pc:docChg chg="custSel addSld modSld">
      <pc:chgData name="Gerbrig van Essen" userId="58ed7c73-586b-4057-860b-8c4d3722e2bb" providerId="ADAL" clId="{4E86BE86-4A9A-4E05-A9E9-84AF446C8F1F}" dt="2023-11-06T14:35:54.782" v="678" actId="1076"/>
      <pc:docMkLst>
        <pc:docMk/>
      </pc:docMkLst>
      <pc:sldChg chg="addSp delSp modSp add mod setBg">
        <pc:chgData name="Gerbrig van Essen" userId="58ed7c73-586b-4057-860b-8c4d3722e2bb" providerId="ADAL" clId="{4E86BE86-4A9A-4E05-A9E9-84AF446C8F1F}" dt="2023-11-06T14:35:54.782" v="678" actId="1076"/>
        <pc:sldMkLst>
          <pc:docMk/>
          <pc:sldMk cId="2533254127" sldId="266"/>
        </pc:sldMkLst>
        <pc:spChg chg="add mod">
          <ac:chgData name="Gerbrig van Essen" userId="58ed7c73-586b-4057-860b-8c4d3722e2bb" providerId="ADAL" clId="{4E86BE86-4A9A-4E05-A9E9-84AF446C8F1F}" dt="2023-11-06T14:35:26.270" v="675" actId="255"/>
          <ac:spMkLst>
            <pc:docMk/>
            <pc:sldMk cId="2533254127" sldId="266"/>
            <ac:spMk id="5" creationId="{867EE3EE-2A12-2799-4D24-E8B9BB74CF3E}"/>
          </ac:spMkLst>
        </pc:spChg>
        <pc:spChg chg="add mod">
          <ac:chgData name="Gerbrig van Essen" userId="58ed7c73-586b-4057-860b-8c4d3722e2bb" providerId="ADAL" clId="{4E86BE86-4A9A-4E05-A9E9-84AF446C8F1F}" dt="2023-11-06T14:35:40.640" v="676" actId="1076"/>
          <ac:spMkLst>
            <pc:docMk/>
            <pc:sldMk cId="2533254127" sldId="266"/>
            <ac:spMk id="8" creationId="{3CCFB8F8-DFE1-4A95-C9DA-3815660CB79F}"/>
          </ac:spMkLst>
        </pc:spChg>
        <pc:spChg chg="add del">
          <ac:chgData name="Gerbrig van Essen" userId="58ed7c73-586b-4057-860b-8c4d3722e2bb" providerId="ADAL" clId="{4E86BE86-4A9A-4E05-A9E9-84AF446C8F1F}" dt="2023-11-06T14:31:33.165" v="596" actId="26606"/>
          <ac:spMkLst>
            <pc:docMk/>
            <pc:sldMk cId="2533254127" sldId="266"/>
            <ac:spMk id="9" creationId="{A9F529C3-C941-49FD-8C67-82F134F64BDB}"/>
          </ac:spMkLst>
        </pc:spChg>
        <pc:spChg chg="add del">
          <ac:chgData name="Gerbrig van Essen" userId="58ed7c73-586b-4057-860b-8c4d3722e2bb" providerId="ADAL" clId="{4E86BE86-4A9A-4E05-A9E9-84AF446C8F1F}" dt="2023-11-06T14:31:33.165" v="596" actId="26606"/>
          <ac:spMkLst>
            <pc:docMk/>
            <pc:sldMk cId="2533254127" sldId="266"/>
            <ac:spMk id="11" creationId="{20586029-32A0-47E5-9AEC-AE3ABA6B94D0}"/>
          </ac:spMkLst>
        </pc:spChg>
        <pc:spChg chg="add del">
          <ac:chgData name="Gerbrig van Essen" userId="58ed7c73-586b-4057-860b-8c4d3722e2bb" providerId="ADAL" clId="{4E86BE86-4A9A-4E05-A9E9-84AF446C8F1F}" dt="2023-11-06T14:31:59.614" v="598" actId="26606"/>
          <ac:spMkLst>
            <pc:docMk/>
            <pc:sldMk cId="2533254127" sldId="266"/>
            <ac:spMk id="18" creationId="{F13C74B1-5B17-4795-BED0-7140497B445A}"/>
          </ac:spMkLst>
        </pc:spChg>
        <pc:spChg chg="add del">
          <ac:chgData name="Gerbrig van Essen" userId="58ed7c73-586b-4057-860b-8c4d3722e2bb" providerId="ADAL" clId="{4E86BE86-4A9A-4E05-A9E9-84AF446C8F1F}" dt="2023-11-06T14:31:59.614" v="598" actId="26606"/>
          <ac:spMkLst>
            <pc:docMk/>
            <pc:sldMk cId="2533254127" sldId="266"/>
            <ac:spMk id="20" creationId="{D4974D33-8DC5-464E-8C6D-BE58F0669C17}"/>
          </ac:spMkLst>
        </pc:spChg>
        <pc:spChg chg="add">
          <ac:chgData name="Gerbrig van Essen" userId="58ed7c73-586b-4057-860b-8c4d3722e2bb" providerId="ADAL" clId="{4E86BE86-4A9A-4E05-A9E9-84AF446C8F1F}" dt="2023-11-06T14:31:59.614" v="598" actId="26606"/>
          <ac:spMkLst>
            <pc:docMk/>
            <pc:sldMk cId="2533254127" sldId="266"/>
            <ac:spMk id="25" creationId="{F13C74B1-5B17-4795-BED0-7140497B445A}"/>
          </ac:spMkLst>
        </pc:spChg>
        <pc:spChg chg="add">
          <ac:chgData name="Gerbrig van Essen" userId="58ed7c73-586b-4057-860b-8c4d3722e2bb" providerId="ADAL" clId="{4E86BE86-4A9A-4E05-A9E9-84AF446C8F1F}" dt="2023-11-06T14:31:59.614" v="598" actId="26606"/>
          <ac:spMkLst>
            <pc:docMk/>
            <pc:sldMk cId="2533254127" sldId="266"/>
            <ac:spMk id="27" creationId="{D4974D33-8DC5-464E-8C6D-BE58F0669C17}"/>
          </ac:spMkLst>
        </pc:spChg>
        <pc:picChg chg="del mod">
          <ac:chgData name="Gerbrig van Essen" userId="58ed7c73-586b-4057-860b-8c4d3722e2bb" providerId="ADAL" clId="{4E86BE86-4A9A-4E05-A9E9-84AF446C8F1F}" dt="2023-11-06T13:10:38.078" v="7" actId="478"/>
          <ac:picMkLst>
            <pc:docMk/>
            <pc:sldMk cId="2533254127" sldId="266"/>
            <ac:picMk id="3" creationId="{5E7EFBA6-8848-4DC8-A696-F0D4C2320131}"/>
          </ac:picMkLst>
        </pc:picChg>
        <pc:picChg chg="add del mod">
          <ac:chgData name="Gerbrig van Essen" userId="58ed7c73-586b-4057-860b-8c4d3722e2bb" providerId="ADAL" clId="{4E86BE86-4A9A-4E05-A9E9-84AF446C8F1F}" dt="2023-11-06T14:30:58.561" v="590" actId="478"/>
          <ac:picMkLst>
            <pc:docMk/>
            <pc:sldMk cId="2533254127" sldId="266"/>
            <ac:picMk id="4" creationId="{BE2D5EFE-00C9-5A6E-F2FD-FD841E2EBF12}"/>
          </ac:picMkLst>
        </pc:picChg>
        <pc:picChg chg="add mod">
          <ac:chgData name="Gerbrig van Essen" userId="58ed7c73-586b-4057-860b-8c4d3722e2bb" providerId="ADAL" clId="{4E86BE86-4A9A-4E05-A9E9-84AF446C8F1F}" dt="2023-11-06T14:35:54.782" v="678" actId="1076"/>
          <ac:picMkLst>
            <pc:docMk/>
            <pc:sldMk cId="2533254127" sldId="266"/>
            <ac:picMk id="6" creationId="{48D2EBC3-CFDB-AC01-CF75-731DDCBC8CBB}"/>
          </ac:picMkLst>
        </pc:picChg>
        <pc:cxnChg chg="add del">
          <ac:chgData name="Gerbrig van Essen" userId="58ed7c73-586b-4057-860b-8c4d3722e2bb" providerId="ADAL" clId="{4E86BE86-4A9A-4E05-A9E9-84AF446C8F1F}" dt="2023-11-06T14:31:33.165" v="596" actId="26606"/>
          <ac:cxnSpMkLst>
            <pc:docMk/>
            <pc:sldMk cId="2533254127" sldId="266"/>
            <ac:cxnSpMk id="13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10E3C-DB8F-4823-B9B5-DF4DB5ADD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82958E-9AAD-4470-8274-C8087680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FF824D-29F4-45B5-B123-1ADC6189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6F3A79-F816-4824-A402-AEC089FE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2A529F-8F93-499D-A2CD-88193617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27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DFF05-A00B-4648-B5CB-96840762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1D9FA6-FC62-4971-AC54-A525A16F9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7F154-CF95-4D1C-981F-3E495064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858A41-EDAE-4E5A-AC0A-2825726C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851DC-76FE-41DC-88B0-089F52A3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03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4CC9F9-23B5-48FE-8CE3-556F0B8F9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3137F1-1C00-4FD9-B433-2F06CA83E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430DA-631B-472D-B7BC-7B9F2293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D0A8C-321D-4ECE-AC2C-92169436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34D35-55A1-45CC-A31C-F2828D52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28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52638-E4E9-4D8F-8082-F9F9A589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BD6E5-FD5A-40BE-814C-24B4AF0C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6DFBCC-8078-4CE6-99BC-9305CCEE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8CF0C8-C65E-4F03-917E-79F2832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D098F1-AE80-4643-9725-00E8F306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7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F3840-9053-4EB8-B2BC-C5016D15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4FE383-F4B9-4A54-BFDA-00675E93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B76819-980D-4871-90E7-1E70D8CB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F9E4F7-68EB-4727-9067-945D2C50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0D321B-0AEC-4F0A-BE24-1D3B2DCB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8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A56B4-287D-48F0-ADEF-052CDBA3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3ECD03-D2F8-48F9-998C-7DBB7007E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BD12DD-A759-4DC6-96BB-0B375397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F88B44-6BAF-4C3A-BB8F-76BBDE76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A8735D-2EEB-44AF-9ABA-97849AAE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CA897C-7F78-41EC-81DF-E9376FE8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57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E20A2-C5A1-4D55-B5EB-20F9C7AD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0879CF-EDDE-4D93-AFB0-024F4CF88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45448D-0576-4EE9-8E8F-F49746E16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5E6DCFB-8BE7-4DC9-817D-25D2E8DDE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7CCA475-F0BA-43F5-83C7-BEAF880E7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35F1B0-B965-428F-9988-D1B08C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D57992-213C-4EAA-8D6C-DF1852D9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1EBB44-671D-488C-B796-8479446D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B23FA-D737-4A30-8853-3CF79806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FD3484-4ABC-4D58-9FD4-2D63FD3A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A6D89F-EF92-4BFE-AA23-1DA53C7C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8E11A8-5634-4E51-AE0A-A5074443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42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C4C0E5-9D66-4A2F-A809-A0AFCAED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124D43-96A3-4452-A4D7-20E6CFE5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A91E6F-7F4E-4E26-8940-EBE4DEEE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03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7DA34-BB28-4A99-9CF8-557401D2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65A230-8752-4D75-B561-EC88D96F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C2D0E9-087A-499D-BFD0-3F076E55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4C6968-6FDD-4D5D-A73E-28730517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ED886E-F92C-459E-9AEF-8358B62A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9AE129-4AEC-4A5B-8432-0AB99D72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5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8B506-1C60-482D-8536-0372794B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9AB9BC-4569-436A-A2D3-BBAEB5C36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B174C8-892D-4B74-BF6E-E01195E0D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B0A774-EDB5-4E2F-B0FC-B1C966F6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7D0892-0827-495D-8705-5619F2E7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E765AD-2155-4132-A1B4-EF2E35DE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14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22E69B-D405-472A-AA3A-1D62B99B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0BDDBD-A146-4D49-BAE8-EAC43647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18143-7F71-4D44-8E6E-33910EA98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E3E4-1E44-49AD-ABE4-9F3D13F39D02}" type="datetimeFigureOut">
              <a:rPr lang="nl-NL" smtClean="0"/>
              <a:t>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BB128D-14B8-40CF-809A-CD288A77B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32DA8-5238-4125-AAC2-86AB27866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C763-7D93-496A-BF37-D4056CB6AF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655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e.kahoot.it/details/f71a54ba-2a85-4a4e-ba50-75ced009b4f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1">
            <a:extLst>
              <a:ext uri="{FF2B5EF4-FFF2-40B4-BE49-F238E27FC236}">
                <a16:creationId xmlns:a16="http://schemas.microsoft.com/office/drawing/2014/main" id="{F355C459-EF88-464C-8ADB-D1BEC4083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7EE3EE-2A12-2799-4D24-E8B9BB74CF3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Zo is het </a:t>
            </a:r>
            <a:r>
              <a:rPr lang="en-US" b="0" i="0" dirty="0" err="1">
                <a:effectLst/>
              </a:rPr>
              <a:t>soms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ook</a:t>
            </a:r>
            <a:r>
              <a:rPr lang="en-US" b="0" i="0" dirty="0">
                <a:effectLst/>
              </a:rPr>
              <a:t> in de </a:t>
            </a:r>
            <a:r>
              <a:rPr lang="en-US" b="0" i="0" dirty="0" err="1">
                <a:effectLst/>
              </a:rPr>
              <a:t>klas</a:t>
            </a:r>
            <a:r>
              <a:rPr lang="en-US" b="0" i="0" dirty="0">
                <a:effectLst/>
              </a:rPr>
              <a:t>: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b="0" i="0" dirty="0">
                <a:effectLst/>
              </a:rPr>
              <a:t> nu de gave om </a:t>
            </a:r>
            <a:r>
              <a:rPr lang="en-US" b="0" i="0" dirty="0" err="1">
                <a:effectLst/>
              </a:rPr>
              <a:t>alles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kristalhelder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uit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leggen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óf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héél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misschien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vinden</a:t>
            </a:r>
            <a:r>
              <a:rPr lang="en-US" b="0" i="0" dirty="0">
                <a:effectLst/>
              </a:rPr>
              <a:t> ze het </a:t>
            </a:r>
            <a:r>
              <a:rPr lang="en-US" b="0" i="0" dirty="0" err="1">
                <a:effectLst/>
              </a:rPr>
              <a:t>gewoon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dirty="0"/>
              <a:t> </a:t>
            </a:r>
            <a:r>
              <a:rPr lang="en-US" dirty="0" err="1"/>
              <a:t>lastig</a:t>
            </a:r>
            <a:r>
              <a:rPr lang="en-US" dirty="0"/>
              <a:t> </a:t>
            </a:r>
            <a:r>
              <a:rPr lang="en-US" b="0" i="0" dirty="0">
                <a:effectLst/>
              </a:rPr>
              <a:t>om </a:t>
            </a:r>
            <a:r>
              <a:rPr lang="en-US" b="0" i="0" dirty="0" err="1">
                <a:effectLst/>
              </a:rPr>
              <a:t>vragen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stellen</a:t>
            </a:r>
            <a:r>
              <a:rPr lang="en-US" b="0" i="0" dirty="0">
                <a:effectLst/>
              </a:rPr>
              <a:t>.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Dus, even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testje</a:t>
            </a:r>
            <a:r>
              <a:rPr lang="en-US" dirty="0"/>
              <a:t> of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is </a:t>
            </a:r>
            <a:r>
              <a:rPr lang="en-US" dirty="0" err="1"/>
              <a:t>overgekomen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we </a:t>
            </a:r>
            <a:r>
              <a:rPr lang="en-US" dirty="0" err="1"/>
              <a:t>natuurlijk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Kahoot!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 D&amp;P | Open </a:t>
            </a:r>
            <a:r>
              <a:rPr lang="en-US" sz="15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</a:t>
            </a:r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Details - Kahoot!</a:t>
            </a:r>
            <a:endParaRPr lang="en-US" sz="1500" dirty="0"/>
          </a:p>
        </p:txBody>
      </p:sp>
      <p:pic>
        <p:nvPicPr>
          <p:cNvPr id="6" name="Afbeelding 5" descr="9">
            <a:extLst>
              <a:ext uri="{FF2B5EF4-FFF2-40B4-BE49-F238E27FC236}">
                <a16:creationId xmlns:a16="http://schemas.microsoft.com/office/drawing/2014/main" id="{48D2EBC3-CFDB-AC01-CF75-731DDCBC8CB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5" r="17345"/>
          <a:stretch/>
        </p:blipFill>
        <p:spPr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CCFB8F8-DFE1-4A95-C9DA-3815660CB79F}"/>
              </a:ext>
            </a:extLst>
          </p:cNvPr>
          <p:cNvSpPr txBox="1"/>
          <p:nvPr/>
        </p:nvSpPr>
        <p:spPr>
          <a:xfrm>
            <a:off x="640080" y="855079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i="0" dirty="0" err="1">
                <a:effectLst/>
              </a:rPr>
              <a:t>Weinig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vragen</a:t>
            </a:r>
            <a:r>
              <a:rPr lang="en-US" sz="3600" b="1" i="0" dirty="0">
                <a:effectLst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3325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2">
            <a:extLst>
              <a:ext uri="{FF2B5EF4-FFF2-40B4-BE49-F238E27FC236}">
                <a16:creationId xmlns:a16="http://schemas.microsoft.com/office/drawing/2014/main" id="{AF87D118-3A69-4112-B640-A811A7897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5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3">
            <a:extLst>
              <a:ext uri="{FF2B5EF4-FFF2-40B4-BE49-F238E27FC236}">
                <a16:creationId xmlns:a16="http://schemas.microsoft.com/office/drawing/2014/main" id="{7AA8AA70-9023-422F-99F6-DA8A0E6BA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7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4">
            <a:extLst>
              <a:ext uri="{FF2B5EF4-FFF2-40B4-BE49-F238E27FC236}">
                <a16:creationId xmlns:a16="http://schemas.microsoft.com/office/drawing/2014/main" id="{76B26634-77DE-4F2A-8CFD-16B4E531B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5">
            <a:extLst>
              <a:ext uri="{FF2B5EF4-FFF2-40B4-BE49-F238E27FC236}">
                <a16:creationId xmlns:a16="http://schemas.microsoft.com/office/drawing/2014/main" id="{78D5ED4D-39C3-4A2D-ADE3-740F99C0E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6">
            <a:extLst>
              <a:ext uri="{FF2B5EF4-FFF2-40B4-BE49-F238E27FC236}">
                <a16:creationId xmlns:a16="http://schemas.microsoft.com/office/drawing/2014/main" id="{E0824735-75EE-4431-BB77-6EDA513AE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2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7">
            <a:extLst>
              <a:ext uri="{FF2B5EF4-FFF2-40B4-BE49-F238E27FC236}">
                <a16:creationId xmlns:a16="http://schemas.microsoft.com/office/drawing/2014/main" id="{D1C33753-62E4-4118-BB09-36F7F0691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8">
            <a:extLst>
              <a:ext uri="{FF2B5EF4-FFF2-40B4-BE49-F238E27FC236}">
                <a16:creationId xmlns:a16="http://schemas.microsoft.com/office/drawing/2014/main" id="{1694EA3A-300A-4C50-B15E-2351B0059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9">
            <a:extLst>
              <a:ext uri="{FF2B5EF4-FFF2-40B4-BE49-F238E27FC236}">
                <a16:creationId xmlns:a16="http://schemas.microsoft.com/office/drawing/2014/main" id="{5E7EFBA6-8848-4DC8-A696-F0D4C2320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13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41A6F865A02489C171674C8AB19FD" ma:contentTypeVersion="13" ma:contentTypeDescription="Create a new document." ma:contentTypeScope="" ma:versionID="421421ae2e6f16401358df89a00866de">
  <xsd:schema xmlns:xsd="http://www.w3.org/2001/XMLSchema" xmlns:xs="http://www.w3.org/2001/XMLSchema" xmlns:p="http://schemas.microsoft.com/office/2006/metadata/properties" xmlns:ns3="22767222-dc6d-4047-abe0-8e7428f2dd33" xmlns:ns4="4a2b05d1-bf04-4e5f-b460-1d777bb89b7f" targetNamespace="http://schemas.microsoft.com/office/2006/metadata/properties" ma:root="true" ma:fieldsID="ecd4bd65bc2e05070123df87c6588f50" ns3:_="" ns4:_="">
    <xsd:import namespace="22767222-dc6d-4047-abe0-8e7428f2dd33"/>
    <xsd:import namespace="4a2b05d1-bf04-4e5f-b460-1d777bb89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7222-dc6d-4047-abe0-8e7428f2d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b05d1-bf04-4e5f-b460-1d777bb89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577BD8-36DC-4A9F-9F56-A35729060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67222-dc6d-4047-abe0-8e7428f2dd33"/>
    <ds:schemaRef ds:uri="4a2b05d1-bf04-4e5f-b460-1d777bb89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03A9DA-DB3B-43A8-8547-35104E480C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8F3F21-0BBF-4FA7-AC52-31B99575059C}">
  <ds:schemaRefs>
    <ds:schemaRef ds:uri="22767222-dc6d-4047-abe0-8e7428f2dd3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4a2b05d1-bf04-4e5f-b460-1d777bb89b7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71</Words>
  <Application>Microsoft Office PowerPoint</Application>
  <PresentationFormat>Breedbeeld</PresentationFormat>
  <Paragraphs>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Gerbrig van Essen</dc:creator>
  <cp:lastModifiedBy>Gerbrig van Essen</cp:lastModifiedBy>
  <cp:revision>2</cp:revision>
  <dcterms:created xsi:type="dcterms:W3CDTF">2022-11-03T19:58:51Z</dcterms:created>
  <dcterms:modified xsi:type="dcterms:W3CDTF">2023-11-06T14:36:01Z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0x01010027441A6F865A02489C171674C8AB19FD</vt:lpwstr>
  </property>
</Properties>
</file>